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</p:sldMasterIdLst>
  <p:notesMasterIdLst>
    <p:notesMasterId r:id="rId17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0" r:id="rId16"/>
    <p:sldId id="280" r:id="rId17"/>
    <p:sldId id="283" r:id="rId18"/>
    <p:sldId id="286" r:id="rId19"/>
    <p:sldId id="289" r:id="rId20"/>
    <p:sldId id="292" r:id="rId21"/>
    <p:sldId id="295" r:id="rId22"/>
    <p:sldId id="298" r:id="rId23"/>
    <p:sldId id="301" r:id="rId24"/>
    <p:sldId id="304" r:id="rId25"/>
    <p:sldId id="307" r:id="rId26"/>
    <p:sldId id="310" r:id="rId27"/>
    <p:sldId id="313" r:id="rId28"/>
    <p:sldId id="316" r:id="rId29"/>
    <p:sldId id="319" r:id="rId30"/>
    <p:sldId id="322" r:id="rId31"/>
    <p:sldId id="325" r:id="rId32"/>
    <p:sldId id="328" r:id="rId33"/>
    <p:sldId id="331" r:id="rId34"/>
    <p:sldId id="334" r:id="rId35"/>
    <p:sldId id="337" r:id="rId36"/>
    <p:sldId id="340" r:id="rId37"/>
    <p:sldId id="343" r:id="rId38"/>
    <p:sldId id="346" r:id="rId39"/>
    <p:sldId id="349" r:id="rId40"/>
    <p:sldId id="352" r:id="rId41"/>
    <p:sldId id="355" r:id="rId42"/>
    <p:sldId id="358" r:id="rId43"/>
    <p:sldId id="361" r:id="rId44"/>
    <p:sldId id="364" r:id="rId45"/>
    <p:sldId id="367" r:id="rId46"/>
    <p:sldId id="370" r:id="rId47"/>
    <p:sldId id="373" r:id="rId48"/>
    <p:sldId id="376" r:id="rId49"/>
    <p:sldId id="379" r:id="rId50"/>
    <p:sldId id="382" r:id="rId51"/>
    <p:sldId id="385" r:id="rId52"/>
    <p:sldId id="388" r:id="rId53"/>
    <p:sldId id="391" r:id="rId54"/>
    <p:sldId id="394" r:id="rId55"/>
    <p:sldId id="397" r:id="rId56"/>
    <p:sldId id="400" r:id="rId57"/>
    <p:sldId id="403" r:id="rId58"/>
    <p:sldId id="406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26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441" r:id="rId93"/>
    <p:sldId id="442" r:id="rId94"/>
    <p:sldId id="443" r:id="rId95"/>
    <p:sldId id="444" r:id="rId96"/>
    <p:sldId id="445" r:id="rId97"/>
    <p:sldId id="446" r:id="rId98"/>
    <p:sldId id="447" r:id="rId99"/>
    <p:sldId id="448" r:id="rId100"/>
    <p:sldId id="449" r:id="rId101"/>
    <p:sldId id="450" r:id="rId102"/>
    <p:sldId id="451" r:id="rId103"/>
    <p:sldId id="452" r:id="rId104"/>
    <p:sldId id="453" r:id="rId105"/>
    <p:sldId id="454" r:id="rId106"/>
    <p:sldId id="455" r:id="rId107"/>
    <p:sldId id="456" r:id="rId108"/>
    <p:sldId id="457" r:id="rId109"/>
    <p:sldId id="458" r:id="rId110"/>
    <p:sldId id="459" r:id="rId111"/>
    <p:sldId id="460" r:id="rId112"/>
    <p:sldId id="461" r:id="rId113"/>
    <p:sldId id="462" r:id="rId114"/>
    <p:sldId id="463" r:id="rId115"/>
    <p:sldId id="464" r:id="rId116"/>
    <p:sldId id="465" r:id="rId117"/>
    <p:sldId id="466" r:id="rId118"/>
    <p:sldId id="467" r:id="rId119"/>
    <p:sldId id="468" r:id="rId120"/>
    <p:sldId id="469" r:id="rId121"/>
    <p:sldId id="470" r:id="rId122"/>
    <p:sldId id="471" r:id="rId123"/>
    <p:sldId id="472" r:id="rId124"/>
    <p:sldId id="473" r:id="rId125"/>
    <p:sldId id="474" r:id="rId126"/>
    <p:sldId id="475" r:id="rId127"/>
    <p:sldId id="476" r:id="rId128"/>
    <p:sldId id="477" r:id="rId129"/>
    <p:sldId id="478" r:id="rId130"/>
    <p:sldId id="479" r:id="rId131"/>
    <p:sldId id="480" r:id="rId132"/>
    <p:sldId id="481" r:id="rId133"/>
    <p:sldId id="482" r:id="rId134"/>
    <p:sldId id="483" r:id="rId135"/>
    <p:sldId id="484" r:id="rId136"/>
    <p:sldId id="485" r:id="rId137"/>
    <p:sldId id="486" r:id="rId138"/>
    <p:sldId id="487" r:id="rId139"/>
    <p:sldId id="488" r:id="rId140"/>
    <p:sldId id="489" r:id="rId141"/>
    <p:sldId id="490" r:id="rId142"/>
    <p:sldId id="491" r:id="rId143"/>
    <p:sldId id="492" r:id="rId144"/>
    <p:sldId id="493" r:id="rId145"/>
    <p:sldId id="494" r:id="rId146"/>
    <p:sldId id="495" r:id="rId147"/>
    <p:sldId id="496" r:id="rId148"/>
    <p:sldId id="497" r:id="rId149"/>
    <p:sldId id="498" r:id="rId150"/>
    <p:sldId id="499" r:id="rId151"/>
    <p:sldId id="500" r:id="rId152"/>
    <p:sldId id="501" r:id="rId153"/>
    <p:sldId id="502" r:id="rId154"/>
    <p:sldId id="503" r:id="rId155"/>
    <p:sldId id="504" r:id="rId156"/>
    <p:sldId id="505" r:id="rId157"/>
    <p:sldId id="506" r:id="rId158"/>
    <p:sldId id="507" r:id="rId159"/>
    <p:sldId id="508" r:id="rId160"/>
    <p:sldId id="509" r:id="rId161"/>
    <p:sldId id="510" r:id="rId162"/>
    <p:sldId id="511" r:id="rId163"/>
    <p:sldId id="512" r:id="rId164"/>
    <p:sldId id="513" r:id="rId165"/>
    <p:sldId id="514" r:id="rId166"/>
    <p:sldId id="515" r:id="rId167"/>
    <p:sldId id="516" r:id="rId168"/>
    <p:sldId id="517" r:id="rId169"/>
    <p:sldId id="518" r:id="rId170"/>
  </p:sldIdLst>
  <p:sldSz cx="9144000" cy="6858000" type="screen4x3"/>
  <p:notesSz cx="6858000" cy="9144000"/>
  <p:custDataLst>
    <p:tags r:id="rId172"/>
  </p:custDataLst>
  <p:defaultTextStyle>
    <a:defPPr>
      <a:defRPr lang="k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>
      <p:cViewPr varScale="1">
        <p:scale>
          <a:sx n="51" d="100"/>
          <a:sy n="51" d="100"/>
        </p:scale>
        <p:origin x="62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slide" Target="slides/slide154.xml"/><Relationship Id="rId175" Type="http://schemas.openxmlformats.org/officeDocument/2006/relationships/theme" Target="theme/theme1.xml"/><Relationship Id="rId170" Type="http://schemas.openxmlformats.org/officeDocument/2006/relationships/slide" Target="slides/slide165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72" Type="http://schemas.openxmlformats.org/officeDocument/2006/relationships/tags" Target="tags/tag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0D1BF-4234-4438-8204-ECA1B188982B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B54-BF67-40DA-AB6C-EB6B49F53C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09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EDB54-BF67-40DA-AB6C-EB6B49F53C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9A64D-2590-4276-B419-970BEAD28F3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F6BD9-3F5C-4E8E-BC76-4FA72C741E6A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9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44456D-8C60-4909-B986-331B77FC7904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0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8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№16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Сөз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ның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Құдай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/>
              <a:t>Құдай Мұсаны шақырды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92" y="1782108"/>
            <a:ext cx="4769808" cy="38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7919" y="5503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370" y="73311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Құдайдың даусын естігенде, нені көрді?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әдемі жүзім бұтасы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бұлт және найзағай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жанып тұрған бұта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бөлінген теңіз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39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жанып тұрған бұта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25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Гедеон және оның 300 адамы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849141"/>
            <a:ext cx="5364088" cy="4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7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lang="k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/>
              <a:t>Жаратқан Иенің періштесі Гедеонға көрінгенде, ол: “Жаратқан Ие сенімен бірге, құдіретті жауынгер”,— деді.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Төрешілер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6398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-148295"/>
            <a:ext cx="5314963" cy="2664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20888"/>
            <a:ext cx="4716016" cy="3024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11706"/>
            <a:ext cx="89632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Жаратқан Иенің періштесі Гедеонға көрініп: “Құдай сенімен, құдіретті жауынгер”,— деді. Құдай оған шық пен жүн арқылы сенімділік берді.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42798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6999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55172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551758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Құдайдың өзін шақырғанына сенімді болған соң, исраилдіктер табынатын Бағал мен оның құрбандық орнын қиратты.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89" y="-7405"/>
            <a:ext cx="6300192" cy="523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6015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73216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Гедеонға мидиандықтарды жеңетін жауынгерлерді таңдауды бұйырды. Құдайдың нұсқауы бойынша небәрі 300 адам таңдалды.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"/>
            <a:ext cx="9127908" cy="52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74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382" y="5552504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оларға шабуыл жасаудың керемет жоспарын берді. Құдай олардың кернейлері мен ішінде алаулары бар бос құмыраларға ие болсын.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0"/>
            <a:ext cx="9144000" cy="55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07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3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Түнде Гедеон мен оның 300 адамы Құдайдың жоспарын орындады. Олар мидиандықтарға қарсы соғыста жеңіске жетті.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7908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942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4981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720840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Гедеон мен оның 300 адамы көптеген мидиандықтарға қарсы соғыста Құдайдың бұйрығына мойынсұну арқылы ғана жеңіске жетті.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Менің өмірімде жеңіске жетудің сыры – Құдайға мойынсұну.</a:t>
            </a:r>
          </a:p>
        </p:txBody>
      </p:sp>
    </p:spTree>
    <p:extLst>
      <p:ext uri="{BB962C8B-B14F-4D97-AF65-F5344CB8AC3E}">
        <p14:creationId xmlns:p14="http://schemas.microsoft.com/office/powerpoint/2010/main" val="536701840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небәрі 300 адаммен жаудың сансыз күшін жеңе алатын Құдіретті Құдай.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83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1182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06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Гедеон мен оның 300 адамы жауды жеңу үшін қайсысы қолданылмады?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банкалар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қылыштар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817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алаулар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842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кернейлер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4687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қылыштар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5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Жаратқан Ие оның қарауға кеткенін көргенде, Құдай оны шақырды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бұтаның ішінен,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«Мұса! Мұса!» Сонда Мұса: «Міне, мен келдім», - деді.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8577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lang="k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7582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5225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/>
              <a:t>Жаратқан Иенің періштесі Гедеонға көрінгенде, ол: “Жаратқан Ие сенімен бірге, құдіретті жауынгер”,— деді.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Төрешілер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922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1" y="1412776"/>
            <a:ext cx="35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105561"/>
            <a:ext cx="4032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/>
              <a:t>Самсон, күшті жауынгер.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59" y="1337427"/>
            <a:ext cx="4918423" cy="47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8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Әйел ұл туып, оның атын Самсон қойды. Ол өсіп, Жаратқан Ие оған батасын берді,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Төрешілер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7816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Исраилдіктердің басшыларының арасында Самсон деген көсем бар еді. Ол туылғаннан бастап Құдайға бөлінетін адам болды.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" y="0"/>
            <a:ext cx="8172400" cy="57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289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өте мықты жауынгер болған. Самсонның кесірінен філістірлер және оларға қысым жасаған басқа елдер исраилдіктерге қысым көрсете алмады.</a:t>
            </a:r>
            <a:r xmlns:a="http://schemas.openxmlformats.org/drawingml/2006/main">
              <a:rPr lang="k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тағы да.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2656"/>
            <a:ext cx="76683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357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10371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Оның күші шашынан келді. Бірақ, оның шашы алданып қалған. Сөйтіп, ол күшін жоғалтты.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029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тұтқынға түсіп, жаудың күлкісіне қалды. Тәкаппарлықтан алданып қалғанына өкінді.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9144000" cy="57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6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ақырында Құдайға дұға етіп, оны қайтадан нығайтады. Құдай оның дұғасына жауап беріп, ақыры оған күш берді.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1" y="188640"/>
            <a:ext cx="7812360" cy="55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865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6564" y="329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1015" y="917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 Құдайдан ерекше рақым мен шақыруға ие болған адам болды.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Бірақ, оның менмендігінен,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 олардың бәрін жоғалтты.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де Құдайдың рақымы мен миссиясын алған Құдайдың сүйікті балаларымыз.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біз Құдай Сөзінің алдында кішіпейіл болуымыз керек.</a:t>
            </a:r>
          </a:p>
        </p:txBody>
      </p:sp>
    </p:spTree>
    <p:extLst>
      <p:ext uri="{BB962C8B-B14F-4D97-AF65-F5344CB8AC3E}">
        <p14:creationId xmlns:p14="http://schemas.microsoft.com/office/powerpoint/2010/main" val="410531408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296686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біздің байыпты және шынайы дұғаларымызды тыңдайды және жауап береді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0378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1916832"/>
            <a:ext cx="5044008" cy="406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00842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Сөз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ның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Құдай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Он апат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2646" y="810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76868" y="317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Самсонның күші қайдан келді?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6" y="26978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226" y="26978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шаш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4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0934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2384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Әйел ұл туып, оның атын Самсон қойды. Ол өсіп, Жаратқан Ие оған батасын берді,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Төрешілер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21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/>
              <a:t>Руфь, асыл мінезді әйел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126"/>
            <a:ext cx="5364088" cy="3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91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Сенің халқың менің халқым, сенің Құдайың менің Құдайым болады.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7783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8117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Яһуди әйел Нағиманың екі ұлы болды, олар басқа ұлт өкілдеріне үйленді. Алайда оның екі ұлы қайтыс болды. Сөйтіп, екі жесір келінімен қалды.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4000" cy="5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2306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4509120"/>
            <a:ext cx="8963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Нағима Яһудадағы үйіне қайтуды шешті. Екі келініне үйге қайтыңдар деді. Бірақ оның екінші келіні туған қаласына қайтып оралмай, қайын енесіне еріп, Яһудада тұрады.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1"/>
            <a:ext cx="9143999" cy="43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933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8649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Рутқа Нағимамен бірге тұру үшін қалған астықты жинауға тура келді, өйткені оның үй шаруашылығын жүргізетін күйеуі жоқ 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339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Боғозға тиесілі егістіктен қалған астықты жинап алды. Боғоз оны асыл әйел деп ойлап, Рутқа үйленді.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908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440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517232"/>
            <a:ext cx="905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Боғоз Рут пен Нағиманы отбасы ретінде қабылдады және бақытты өмір сүрді. Болашақта Дәуіт патша мен Иса Боғоз бен Руттың ұрпақтарынан шыққан.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27908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3859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5727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65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96752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Рут басқа ұлттан шыққан. Ол қайын енесіне жақсы қызмет ететін жақсы, ақ көңіл әйел болатын.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Сонымен, ол бата алды.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де көршілерімізге көмектесуіміз керек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және Құдайға құлшылық ету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жақсы және шынайы жүрекпен.</a:t>
            </a:r>
          </a:p>
        </p:txBody>
      </p:sp>
    </p:spTree>
    <p:extLst>
      <p:ext uri="{BB962C8B-B14F-4D97-AF65-F5344CB8AC3E}">
        <p14:creationId xmlns:p14="http://schemas.microsoft.com/office/powerpoint/2010/main" val="1923963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Мысырға қолымды созып, исраилдіктерді одан алып шыққанда, мысырлықтар Менің Жаратқан Ие екенімді білетін болады.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70411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сырт келбетке емес, жүрекке қарайды.</a:t>
            </a:r>
          </a:p>
        </p:txBody>
      </p:sp>
    </p:spTree>
    <p:extLst>
      <p:ext uri="{BB962C8B-B14F-4D97-AF65-F5344CB8AC3E}">
        <p14:creationId xmlns:p14="http://schemas.microsoft.com/office/powerpoint/2010/main" val="2891677193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Неліктен Нағима Моабтан Яһудаға үйіне қайтты?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себебі ол ауырып қалды..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себебі күйеуі қайтыс болды..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оның екі ұлы қайтыс болды..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себебі ол отбасымен кездескісі келді..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760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өйткені оның екі ұлы қайтыс болды..</a:t>
            </a:r>
          </a:p>
        </p:txBody>
      </p:sp>
    </p:spTree>
    <p:extLst>
      <p:ext uri="{BB962C8B-B14F-4D97-AF65-F5344CB8AC3E}">
        <p14:creationId xmlns:p14="http://schemas.microsoft.com/office/powerpoint/2010/main" val="3008565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631435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2364505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Сенің халқың менің халқым, сенің Құдайың менің Құдайым болады.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171139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Рут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5625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28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2054458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Ханнаның дұғасы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2005816"/>
            <a:ext cx="5220072" cy="3703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223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Самуилдің бойы өсіп, Жаратқан Ие мен адамдардың ықыласына бөленді.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Самуил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6267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Ханнаның ұлы болмады. Сөйтіп, мұңайып, Құдайға жалбарынады. «Уа, Құдай Әке, егер маған ұл берсең, мен оны өмір бойы саған беремін».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" y="-62481"/>
            <a:ext cx="8267224" cy="5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0172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оның дұғасын есіне алып, Ханнаға Самуил есімді ұл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07" y="-1680"/>
            <a:ext cx="8084186" cy="57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564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Ханна ұлын бұрын дұға еткендей ғибадатханада Құдайға ғибадат ету үшін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27908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4915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59269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Самуил ғибадатханада Құдайға ғибадат ететін. Ол адамдар мен Құдайдан көп рақым алды.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767" y="8209"/>
            <a:ext cx="8146374" cy="5779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28330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Кішкентай Самуил жақсы өсіп, жас бала болды. Содан кейін ол Алланың даусын тыңдайтын пайғамбар болды.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50" y="8209"/>
            <a:ext cx="8182090" cy="5797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6612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2" y="0"/>
            <a:ext cx="8211136" cy="52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Мысыр патшасы перғауынға Құдайдың бұйрығын айтты. «Жаратқан Ие мынаны айтады: Маған ғибадат ету үшін халқымды жіберіңдер».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3876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80858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Ханнаның барлық дұғасын тыңдап, оны есіне алды және оған толық жауап берді.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біздің барлық дұғаларымызды тыңдайды.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біз дұға етуіміз керек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байсалды және адал.</a:t>
            </a:r>
          </a:p>
        </p:txBody>
      </p:sp>
    </p:spTree>
    <p:extLst>
      <p:ext uri="{BB962C8B-B14F-4D97-AF65-F5344CB8AC3E}">
        <p14:creationId xmlns:p14="http://schemas.microsoft.com/office/powerpoint/2010/main" val="253000076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7675" y="23753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дұғамызды тыңдап, адал жауап берді.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60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lang="k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Ханна неге сонша қайғырды?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асқазанның ауыруына байланысты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ақшаның жоқтығынан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ұлы болмағандықтан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себебі ол көріксіз еді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ұлы болмағандықтан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40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2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98884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Бала Самуилдің бойы өсіп, Жаратқан Ие мен адамдардың ықыласына бөленді.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Самуил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2:26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7654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Саул патша, Исраилдің бірінші патшасы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0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Жаратқан Ие: “Оларды тыңда да, оларға патша бер”,— деп жауап берді. Сонда Самуил исраилдіктерге: “Әркім өз қаласына қайтсын”,— деді.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Самуил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803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85"/>
            <a:ext cx="8183323" cy="5785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«Бізге патша керек!» Исраил халқы Самуилге патша беруін өтінді.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21010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4" y="0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«Олар сұрағандай, мен оларға патша беремін», — деп жауап берді Құдай Самуилге.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7991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" y="0"/>
            <a:ext cx="9144451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Саулды Самуилге жіберді. Құдай Самуилге Исраилдің патшасы болу үшін басына май құюға рұқсат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61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Бұл біздің көсем, Сәуле. Самуил исраилдіктерге Құдай Саулды Исраилдің басшысы етіп тағайындағанын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0530" y="-171400"/>
            <a:ext cx="950505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92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4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«Мүмкін емес! Құдай кім? Мен құдаймын» Перғауын одан қатты бас тартты.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66124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Алғашында Саул Құдайдың еркіне адалдықпен мойынсұнып, исраилдіктерді жақсы басқарды. Алайда ол тәкаппарлығы мен тәкаппарлығының кесірінен Алланың еркіне опасыздық жасаған жаман патшаға айналды.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31123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5204" y="19652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2911" y="6807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76368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Басында Саул кішіпейіл болды.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ол патша болғаннан кейін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енді Құдайдың еркіне мойынсұнбады.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тәкаппарлық пен сараңдыққа айналды.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Әкең Құдай сені көтерген кезде, сен үнемі кішіпейіл болуың керек.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542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96" y="198428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кішіпейілдерді жақсы көреді,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мақтаншақтан бас тартады.</a:t>
            </a:r>
          </a:p>
        </p:txBody>
      </p:sp>
    </p:spTree>
    <p:extLst>
      <p:ext uri="{BB962C8B-B14F-4D97-AF65-F5344CB8AC3E}">
        <p14:creationId xmlns:p14="http://schemas.microsoft.com/office/powerpoint/2010/main" val="2097935791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53167" y="676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6036" y="6414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Самуилден не сұрады?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тағам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532" y="350136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Сөзі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5" y="350268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патша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3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8135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Жаратқан Ие: “Оларды тыңда да, оларға патша бер”,— деп жауап берді. Сонда Самуил исраилдіктерге: “Әркім өз қаласына қайтсын”,— деді.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Самуил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8:22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445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30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/>
              <a:t>Жас бала, Ғолиятты өлтірген Дәуіт</a:t>
            </a:r>
            <a:r xmlns:a="http://schemas.openxmlformats.org/drawingml/2006/main">
              <a:rPr lang="kk" altLang="en-US" sz="4000"/>
              <a:t> </a:t>
            </a:r>
            <a:endParaRPr xmlns:a="http://schemas.openxmlformats.org/drawingml/2006/main" lang="en-US" altLang="ko-KR" sz="4000"/>
          </a:p>
          <a:p>
            <a:pPr algn="ctr"/>
            <a:endParaRPr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10" y="1201791"/>
            <a:ext cx="5075890" cy="4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філістірге былай деді: «Сендер маған семсермен, найзамен және найзамен қарсы келе жатырсыңдар, ал мен сендерге қарсы шыққан Құдіреті шексіз Исраил әскерлерінің Құдайы Жаратқан Иенің атынан келемін.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Самуил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72561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Філістірлер қосында Ғолият деген алып сарбаз болды. Төбелес шығарып, Құдайдың есіміне тіл тигізді.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6" y="-1531"/>
            <a:ext cx="8299301" cy="58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819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657671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Оны қорқытқандықтан ешкім оған қарсы соғысуға батылы жетпеді.</a:t>
            </a:r>
          </a:p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Сол кезде жас бала Дәуіт Саул патшаға: “Мен барып, онымен соғысамын”,— деді.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0"/>
            <a:ext cx="831641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6506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«Егер Құдай менімен болса, мен оны жеңе аламын».</a:t>
            </a:r>
          </a:p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Ғолиятқа бес тегіс таспен жақындады.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7" y="116632"/>
            <a:ext cx="793926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1639" cy="5805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Құдайға дұға етті. «Мырза, бұдан былай не істейтініңді маған хабарлауыңды өтінемін».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805264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өзіне қарсы семсер мен найза алып келген Ғолиятқа айтты. «Мен саған қарсы Құдай Иенің атынан соғысамын!»</a:t>
            </a:r>
            <a:endParaRPr xmlns:a="http://schemas.openxmlformats.org/drawingml/2006/main" lang="ko-KR" altLang="en-US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0962"/>
            <a:ext cx="7956376" cy="54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5554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тас лақтырып, Ғолияттың маңдайынан ұрды.</a:t>
            </a:r>
          </a:p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бұл шайқаста Құдайдың көмегімен жеңіске жетті.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526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0313" y="10902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2245" y="9712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 әскерлері қорқып кетті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алып Ғолияттың. Олар одан қорықты.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Құдайдың қорғанына сенген Дәуіт онымен ерлікпен соғысып, оны жеңеді.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бізді әрқашан қорғайтынына сенуіміз керек. Құдай бізді кез келген жағдайда қорғайтынына сену арқылы батыл бола аламыз.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Құдайға сенуден туындаған батылдық кез келген қорқынышты жеңе алады.</a:t>
            </a:r>
          </a:p>
        </p:txBody>
      </p:sp>
    </p:spTree>
    <p:extLst>
      <p:ext uri="{BB962C8B-B14F-4D97-AF65-F5344CB8AC3E}">
        <p14:creationId xmlns:p14="http://schemas.microsoft.com/office/powerpoint/2010/main" val="132366748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1418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4224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68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өзі үшін күрескендерге жеңіс береді.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1328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09200" y="218022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31" y="627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896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Ғолиятқа нені лақтырды?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қылыш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найза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қалқан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тас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7" y="187389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43399" y="3805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705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Дәуіт філістірге былай деді: «Сендер маған семсермен, найзамен және найзамен қарсы келе жатырсыңдар, ал мен сендерге қарсы шыққан Құдіреті шексіз Исраил әскерлерінің Құдайы Жаратқан Иенің атынан келемін.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7810" y="5291922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Самуил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027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6" y="-14569"/>
            <a:ext cx="8232247" cy="5171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66" y="5373216"/>
            <a:ext cx="90546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7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бүкіл Мысыр жеріне он апат жіберді. Мысыр халқы мен перғауын кімнің шынайы Құдай екенін білді.</a:t>
            </a:r>
            <a:endParaRPr xmlns:a="http://schemas.openxmlformats.org/drawingml/2006/main"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-27383"/>
            <a:ext cx="8250373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Мұса, қазір бүкіл исраилдіктеріңмен бірге Мысырдан шықшы. Перғауынның оларды жібергеннен басқа амалы қалмады.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51126" y="544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41136" y="8787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Перғауын өзін Құдайды елемейтін ең күштімін деп ойлады.</a:t>
            </a:r>
            <a:r xmlns:a="http://schemas.openxmlformats.org/drawingml/2006/main">
              <a:rPr lang="k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ол үлкен апаттардың астында қалды.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мойындауымыз керек, Құдай біз емес.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6579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2921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Жаратқан Ие оның қарауға кеткенін көргенде, Құдай оны шақырды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бұтаның ішінен,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«Мұса! Мұса!» Сонда Мұса: «Міне, мен келдім», - деді.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5277887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пұттардың немесе басқа жалған құдайлардың пішіні әртүрлі.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тірі және өзінің құдіретті күшімен жұмыс істейді.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984551" y="8062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105592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Мысырға қанша апат жіберді?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жеті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екі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5469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072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Мысырға қолымды созып, исраилдіктерді одан алып шыққанда, мысырлықтар Менің Жаратқан Ие екенімді білетін болады.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6981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336" y="2009816"/>
            <a:ext cx="5044008" cy="393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 18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202" y="3679303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6603" y="1805028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Бұлт тірегі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4400"/>
              <a:t>және От бағанасы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Күндіз Жаратқан Ие оларға жол көрсету үшін бұлт бағанасында, ал түнде олар күндіз де, түнде де жол жүре алатындай жарық беру үшін от бағанасында алдын ала жүрді.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"/>
            <a:ext cx="8183323" cy="5373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4" y="5157192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 халқы Мысырда 430 жыл өмір сүрді. Олар 430 жылдың соңында уәде етілген Қанаханға қайту үшін Мысырдан шығып кетті.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2" y="65243"/>
            <a:ext cx="8232456" cy="5445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02" y="5661248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«Дұрыс жолды қалай аламыз?», «Жолда жаман адамдарды кездестірсек ше?» Олар қатты уайымдады.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" y="10009"/>
            <a:ext cx="9113750" cy="57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16" y="5897950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Сол кезде Құдай оларға тура жол көрсетіп жүргенін дәлелдеді. Бұл бұлттың тірегі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Түнде ол от бағанасына айналды. Осылайша Алла оларды күндіз-түні тура жолға салды.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030"/>
            <a:ext cx="9127908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16973"/>
            <a:ext cx="8183323" cy="546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301208"/>
            <a:ext cx="896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«Біз қорықпаймыз, өйткені Құдай бізбен бірге!» Исраил халқы Құдайға оларды бұлт бағанасы мен от бағанымен бағыттағаны үшін алғыс айтты.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247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29200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Мұса бір мысырлықтың исраилдікті ұрып жатқанын көріп, ашуланып, халқына жағына шығып, мысырлықты өлтірді.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9" y="-1"/>
            <a:ext cx="7982461" cy="53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lang="k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1643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Көптеген исраилдіктер қауіпті шөлді кесіп өткенде, Құдай оларға бұлт бағанасы мен от бағанасы арқылы жол көрсетіп, қорғағанының дәлелдерін көрсетті.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Енді Құдай менімен бірге және мені қорғайды. Аллаға шүкіршілік етейік.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683077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әрқашан бізбен бірге.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Және ол бізді күндіз-түні қорғайды.</a:t>
            </a: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05426" y="8200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12882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Мысырдан кеткенде, Құдай оларға немен басшылық етті?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бұлт бағанасы және от бағанасы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құс пен балық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күн мен 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982" y="5148780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ит пен мысық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бұлт бағанасы және от бағанасы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97721" y="9049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4042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Күндіз Жаратқан Ие оларға жол көрсету үшін бұлт бағанасында, ал түнде олар күндіз де, түнде де жол жүре алатындай жарық беру үшін от бағанасында алдын ала жүрді.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 13:21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2136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o\Desktop\bk\구약\080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626" y="1340769"/>
            <a:ext cx="504400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2" y="378821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64487" y="5529431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Исраилдіктер екіге бөлінген теңіз арқылы құрғақ жерде өтіп жатыр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қолын теңізге созды, сонда түні бойы Жаратқан Ие шығыстан соққан қатты желмен теңізді кері айдап, оны құрғақ жерге айналдырды. Сулар бөлінді,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мен исраилдіктер Қанаханға барар жолда Қызыл теңізді кездестірді.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877272"/>
            <a:ext cx="896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Мысырлықтар исраилдіктерді қайта ұстау үшін оларды қуып жіберді.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" y="0"/>
            <a:ext cx="9111816" cy="5517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50237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Содан кейін керемет оқиға болды! Құдай Қызыл теңізді екіге бөліп, исраилдіктердің құрғақ жерде өтуіне жол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0" y="-14569"/>
            <a:ext cx="9144000" cy="5315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518" y="5459840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 сарбаздары оларды қуып жіберді, бірақ теңіз қайтадан кері кетті, барлық мысырлық сарбаздар теңізге су астында қалды. Олардың ешқайсысы аман қалмады.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05"/>
            <a:ext cx="9252520" cy="5402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47754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Мұны естіген перғауын Мұса одан қорқып, Мысыр сарайынан қашып, Мадиян шөліне қоныстанды.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3"/>
            <a:ext cx="9144000" cy="5832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 құтқарғаны үшін Құдайға алғыс айтамыз! Барлық исраилдіктер қуанышпен ән шырқады.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218196" y="6856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исраилдіктерді қиын жағдайдан құтқарды.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Мен де күнәнің кесірінен өлетін жағдайға тап болдым, бірақ Құдай мені құтқару үшін Исаны жіберді!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мені мәңгілік өлімнен құтқарды!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О, Құдай Әке, сізге мың алғыс!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 ма?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өз халқын керемет жолмен құтқаратын біздің құтқарушымыз.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4507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6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Қызыл теңіз арқылы қалай өтті?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оларға үлкен кеме жіберді.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оларға теңіз суында жүруді нәсіп етсін.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Қызыл теңізді екіге бөліп, олардың ары қарай жүруіне мүмкіндік берді</a:t>
            </a:r>
          </a:p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құрғақ жер.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30044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оларға теңіздің үстінен ұшуды нәсіп етсін.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5471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Құдай Қызыл теңізді екіге бөліп, олардың ары қарай жүруіне мүмкіндік берді</a:t>
            </a:r>
          </a:p>
          <a:p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құрғақ жер.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20560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98129" y="597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қолын теңізге созды, сонда түні бойы Жаратқан Ие шығыстан соққан қатты желмен теңізді кері айдап, оны құрғақ жерге айналдырды. Сулар бөлінді,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521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7186" y="1916832"/>
            <a:ext cx="39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/>
              <a:t>Етті түсіретін Құдай</a:t>
            </a:r>
            <a:endParaRPr xmlns:a="http://schemas.openxmlformats.org/drawingml/2006/main" lang="ko-KR" altLang="en-US" sz="36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962617"/>
            <a:ext cx="5364088" cy="3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58763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«Мен исраилдіктердің күңкілдегенін естідім. Оларға айт: “Ымырт кезінде ет жейсіңдер, ал таңертең нанға тоясыңдар. Сонда менің Құдайларың Жаратқан Ие екенімді білесіңдер”.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Исраилдіктердің шөл далада ас-суы болмады. Сонда олар Мұса мен Құдайға наразы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2" y="12941"/>
            <a:ext cx="8294675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Жаратқан Ие Мұсаға былай деді. «Мен саған аспаннан тамақ түсіремін».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0" y="0"/>
            <a:ext cx="8312978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Таңертең шөл далада аяз тәрізді жұқа үлпектер пайда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92" y="0"/>
            <a:ext cx="9144000" cy="5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40 жыл шопан болып, ақыры 80 жасқа келді.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2" y="-11699"/>
            <a:ext cx="8335008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83" y="5301208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Кешке қарай бөдене олардың үстінен келіп құлап, лагерьді басып қалды. Оларды жинап, пісіріп, жеді. Олар түзде де аштан өлген жоқ.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4" name="Picture 6" descr="http://thumbs.dreamstime.com/z/many-birds-flying-sky-silhouettes-pigeons-motion-blur-isolated-white-365554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>
            <a:fillRect/>
          </a:stretch>
        </p:blipFill>
        <p:spPr bwMode="auto">
          <a:xfrm>
            <a:off x="0" y="1"/>
            <a:ext cx="9144000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7"/>
          <a:stretch>
            <a:fillRect/>
          </a:stretch>
        </p:blipFill>
        <p:spPr>
          <a:xfrm>
            <a:off x="3707904" y="2470585"/>
            <a:ext cx="5323754" cy="262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030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0526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«Рахмет саған, Құдай!» Мұса мен исраилдіктер Құдайдың құдіретті күшіне таң қалды.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" y="0"/>
            <a:ext cx="808395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1731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3129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330890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өз халқына күнделікті ризық-несібесін таңғажайып жолмен және құдіретті құдіретті шөл далада да қамтамасыз етті.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 біздің қажеттіліктерімізді өзінің керемет жолы арқылы адалдықпен қамтамасыз ететініне сенеміз.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3268" y="206953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 ма?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біздің қажеттіліктерімізді алдын ала біліп, оларға Өзінің таңғажайып жолымен қамтамасыз ететін керемет Құдай.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79495" y="6146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0194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өзінің аштықтан өлген халқына не берді?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Манна және бөдене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Нан және сүт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Ет және су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Күріш пен сорпа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080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Манна және бөдене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241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6241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700808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«Мен исраилдіктердің күңкілдегенін естідім. Оларға айт: “Ымырт кезінде ет жейсіңдер, ал таңертең нанға тоясыңдар. Сонда менің Құдайларың Жаратқан Ие екенімді білесіңдер”. "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16:12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07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Жоқ.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21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417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/>
              <a:t>Он өсиет</a:t>
            </a:r>
            <a:endParaRPr xmlns:a="http://schemas.openxmlformats.org/drawingml/2006/main" lang="ko-KR" altLang="en-US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82740"/>
            <a:ext cx="4929496" cy="360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6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сонда қырық күн, қырық түн Жаратқан Иенің қасында болды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нан немесе ауыз су. Ол тақтайшаларға келісімнің сөздерін, яғни Он өсиетті жазды.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0320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445224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Хориб тауына (Синай тауына) келді. Тәңір Иенің ұлылығы Синай тауында (Хориб тауы) толы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3999" cy="54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7615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3" y="6995"/>
            <a:ext cx="8183932" cy="5798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74" y="5787261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Мұсаға: “Маған тауға шық”,— деді. Мұса Құдай тауына көтерілді.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25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98" y="5517232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Құдай оны жанып жатқан бұтаның ішінде шақырып алып, былай деді. «Мен сені перғауынға жіберіп жатырмын: халқым исраилдіктерді Мысырдан құтқару үшін».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12"/>
            <a:ext cx="9144000" cy="55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1277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6021288"/>
            <a:ext cx="905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Жаратқан Ие Хориб тауында кездесті.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3" y="-11699"/>
            <a:ext cx="8316906" cy="58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5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5473005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Мұсаға тас тақталарды берді. Құдай исраилдіктерге он өсиетті орындау үшін оған заңдар мен өсиеттерді жазды.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-28712"/>
            <a:ext cx="8352928" cy="50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06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5338"/>
            <a:ext cx="90546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«Ием, бізге заңдар бергенің үшін рахмет».</a:t>
            </a:r>
          </a:p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Мұса: «Мен осы құнды Он өсиетті жеткізіп, үйретемін», - деп ойлады.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99"/>
            <a:ext cx="9127908" cy="5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049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324611" y="4958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835696" y="8332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238" y="1788542"/>
            <a:ext cx="82089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 өсиет – Құдайдың біздің өміріміз үшін берген құнды ережелері.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Құдайдың заңдарына бағынсақ, Құдай біздің өмірімізге риза болады.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283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бізге заңдар мен Он өсиетті берді.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бізге осы заңдар мен өсиеттер арқылы өзін танытты.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8045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64160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146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он өсиетті қай жерде жазды?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Ағаш планшет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Балшық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планшет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Қағаз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Тас таблетка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Тас таблетка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794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5911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8056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сонда қырық күн, қырық түн Жаратқан Иенің қасында болды</a:t>
            </a: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нан немесе ауыз су. Ол тақтайшаларға келісімнің сөздерін, яғни Он өсиетті жазды.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 34:28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4980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22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Алтын бұзау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16" y="1831583"/>
            <a:ext cx="5364088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8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Ол олардың бергенін алып, пішіндегі құйылған пұтқа айналдырды</a:t>
            </a:r>
          </a:p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бұзау, оны құралмен жасау. Сонда олар: «Уа, Исраил, сені Мысырдан алып шыққан құдайларың осылар», - деді.</a:t>
            </a:r>
          </a:p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4893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73216"/>
            <a:ext cx="8963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таудан ұзақ түспеген соң, олар мазасызданды. «Бізге Мұсаның орнына Құдайымыз жетекшілік етуі керек».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920824"/>
            <a:ext cx="90546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өз халқын құтқару үшін Мысырға қайтып келді.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8" y="0"/>
            <a:ext cx="8171044" cy="57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911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Сөйтіп, олар алтын бұзау жасап, оларға жетекшілік ететін тәңір ретінде табынған.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831266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134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өсиетті айтып келе жатқан Мұса қатты ашуланды.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4" y="-27383"/>
            <a:ext cx="833409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1108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оларға қатты ашуланды. «Мен оларды құртамын. Сонда мен сендерді ұлы халық етемін”.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704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6512" y="5920824"/>
            <a:ext cx="9207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Мұса Құдайдан оларды шындап кешіруін сұрады. Құдай Мұсаның дұғасын естіп, оларды кешірді.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6" y="7674"/>
            <a:ext cx="9148815" cy="5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666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lang="kk" altLang="en-U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7150" y="5136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51368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Алланың ең жек көретіні – Оның орнына басқа тәңірлерге табыну.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Өзіңе ешбір пұт жасама.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Қандай жағдай болмасын, оларға бас иіп, табынба.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2542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rgbClr val="FF0000"/>
                </a:solidFill>
              </a:rPr>
              <a:t>Құдай?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2456" y="73724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10683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Құдай…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Өзінен басқа пұтқа табынуды жек көреді.</a:t>
            </a:r>
          </a:p>
          <a:p>
            <a:endParaRPr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723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90363" y="2384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63928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күнә жасау үшін қандай пұт жасады?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Бүркіт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493151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 бұзау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Күміс бұзау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Күміс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Бүркіт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2536" y="3493151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Алтын бұзау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24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2043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22925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Ол олардың бергенін алып, пішіндегі құйылған пұтқа айналдырды</a:t>
            </a:r>
          </a:p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бұзау, оны құралмен жасау. Сонда олар: «Уа, Исраил, сені Мысырдан алып шыққан құдайларың осылар», - деді.</a:t>
            </a:r>
          </a:p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794" y="529533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Мысырдан шығу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368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23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09" y="4221088"/>
            <a:ext cx="2592288" cy="217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04909" y="5564135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496" y="1772816"/>
            <a:ext cx="39311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Шөлдегі Құдайдың үйі (шатыр).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142" y="1831583"/>
            <a:ext cx="5173836" cy="3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Киелі шатыр, куәлік шатыры тігілген күні оны бұлт басып қалды. Кештен таңға дейін киелі шатырдың үстіндегі бұлт оттай көрінді.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Сандар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254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80090" y="107087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0753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Мұсаны 80 жасында исраилдіктердің көсемі деп атады.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Құдайдың жоспары біздікінен өзгеше, бірақ Оның жоспары әрқашан кемелді.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Құдайдың жоспары мінсіз екеніне сенуіміз керек және біз Оған тәуелді болуымыз керек.</a:t>
            </a:r>
          </a:p>
        </p:txBody>
      </p:sp>
    </p:spTree>
    <p:extLst>
      <p:ext uri="{BB962C8B-B14F-4D97-AF65-F5344CB8AC3E}">
        <p14:creationId xmlns:p14="http://schemas.microsoft.com/office/powerpoint/2010/main" val="348530847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Мұсаға киелі шатырды Құдайдың үйі етіп жасауды бұйырды.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1" y="0"/>
            <a:ext cx="8277177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8483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08277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Киелі шатыр туралы бәрін айтты - оның пішіні және оған дайындалу керек нәрселердің барлығы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132856"/>
            <a:ext cx="4529354" cy="33201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>
          <a:xfrm>
            <a:off x="683568" y="116632"/>
            <a:ext cx="32918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20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оларға киелі шатырда Құдайға ғибадат ету кезінде әрбір мақаланы қалай пайдалану керектігін білуге мүмкіндік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883058"/>
            <a:ext cx="6172200" cy="501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980728"/>
            <a:ext cx="236826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8748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Мұса мен исраилдіктер Құдайдың нұсқауы бойынша киелі шатырды Құдайдың үйіне айналдырды.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>
            <a:fillRect/>
          </a:stretch>
        </p:blipFill>
        <p:spPr>
          <a:xfrm>
            <a:off x="0" y="0"/>
            <a:ext cx="9144000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90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838" y="5565338"/>
            <a:ext cx="92078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шатыр қонған күні оны Құдайдың ұлылығын көрсететін бұлт басып қалды. Киелі шатыр Құдайдың исраилдіктермен бірге екенін көрсететін белгі болды.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0" y="0"/>
            <a:ext cx="91587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296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33499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124744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исраилдіктерге киелі шатырды Құдайдың үйі етіп, олардың орталығы етіп киелі шатырмен бірге тұруға мүмкіндік берді.</a:t>
            </a:r>
          </a:p>
          <a:p>
            <a:pPr algn="ctr"/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Құдаймен ақыл-ойымыз бен өміріміздің орталығы ретінде өмір сүруіміз керек.</a:t>
            </a:r>
          </a:p>
        </p:txBody>
      </p:sp>
    </p:spTree>
    <p:extLst>
      <p:ext uri="{BB962C8B-B14F-4D97-AF65-F5344CB8AC3E}">
        <p14:creationId xmlns:p14="http://schemas.microsoft.com/office/powerpoint/2010/main" val="49268937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rgbClr val="FF0000"/>
                </a:solidFill>
              </a:rPr>
              <a:t>Құдай?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бізбен бірге тұрады, бізбен бірге жүреді, бізбен бірге жүреді және бізбен сөйлеседі.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1009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75355" y="102241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89806" y="8029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исраилдіктерге не істеуге рұқсат берді?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 бұзау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өсиет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Шатыр - Құдайдың үйі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648" y="51380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Шатыр - Құдайдың үйі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4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088502" y="5161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38050" y="60640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bg1">
                    <a:lumMod val="50000"/>
                  </a:schemeClr>
                </a:solidFill>
              </a:rPr>
              <a:t>Киелі шатыр, куәлік шатыры тігілген күні оны бұлт басып қалды. Кештен таңға дейін киелі шатырдың үстіндегі бұлт оттай көрінді.</a:t>
            </a:r>
            <a:endParaRPr xmlns:a="http://schemas.openxmlformats.org/drawingml/2006/main" lang="ko-KR" alt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4945780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Сандар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9:15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07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24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сөз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ның</a:t>
            </a:r>
            <a:r xmlns:a="http://schemas.openxmlformats.org/drawingml/2006/main">
              <a:rPr lang="k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Құдай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>
              <a:fillRect/>
            </a:stretch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b="32597"/>
            <a:stretch>
              <a:fillRect/>
            </a:stretch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>
            <a:fillRect/>
          </a:stretch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400"/>
              <a:t>Құлаған Иерихон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맑은 고딕"/>
                <a:ea typeface="Arial"/>
                <a:cs typeface="Arial"/>
                <a:sym typeface="Wingding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33" y="1196752"/>
            <a:ext cx="5065865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-2738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 ма?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бізді өзінің кемел жоспарларымен жетелейді. Құдайдың жоспарларында қателіктер жоқ.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1844824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Жетінші рет діни қызметкерлер керней тартқанда, Ешуа халыққа былай деп бұйырды: «Айқайлаңдар, өйткені Жаратқан Ие сендерге қаланы берді!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470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уәде етілген жерге барғысы келді. Бірақ үлкен қамал болған Иерихон олардың жолын жауып тастады.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45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олардың басшысы Ешуаға Иерихонды қалай жою керектігін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>
            <a:fillRect/>
          </a:stretch>
        </p:blipFill>
        <p:spPr>
          <a:xfrm>
            <a:off x="783519" y="1"/>
            <a:ext cx="760490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564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Құдайдың нұсқауы бойынша жеті күн бойы Иерихонның қабырғасын айналып өтті.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08219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алты күн бойы қабырғаны айналып өткенде, күн сайын бір рет Иерихон бір дюйм де қозғалмады.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"/>
            <a:ext cx="9144000" cy="5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87723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6092" y="5487957"/>
            <a:ext cx="9054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Жетінші күні олар оны жеті рет айналып өтті. Жетінші рет олар қатты айғайлады, қабырға құлады.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"/>
            <a:ext cx="9144000" cy="5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29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1484784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Иерихонды өз күштерімен жоя алмады. Бірақ Құдай олар үшін өз күшімен Иерихонды жойды.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Исраилдіктер Құдайға мойынсұну арқылы жеңіске жетті.</a:t>
            </a: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Аллаға мойынсұнып өмір сүрейік.</a:t>
            </a:r>
          </a:p>
          <a:p>
            <a:pPr algn="ctr"/>
            <a:endParaRPr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/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 жеңіске жеткізген Аллаға шүкіршілік етейік!</a:t>
            </a:r>
          </a:p>
        </p:txBody>
      </p:sp>
    </p:spTree>
    <p:extLst>
      <p:ext uri="{BB962C8B-B14F-4D97-AF65-F5344CB8AC3E}">
        <p14:creationId xmlns:p14="http://schemas.microsoft.com/office/powerpoint/2010/main" val="1557932697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2714" y="173894"/>
            <a:ext cx="405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3200"/>
              <a:t>Құдай?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7621" y="86425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1907704" y="14224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rgbClr val="C00000"/>
                </a:solidFill>
              </a:rPr>
              <a:t>Құдай..</a:t>
            </a:r>
            <a:endParaRPr xmlns:a="http://schemas.openxmlformats.org/drawingml/2006/main" lang="ko-KR" altLang="en-US" sz="360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Өзінің ұлы Құдіреті арқылы халқына жеңіс береді.</a:t>
            </a:r>
          </a:p>
          <a:p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Ол – Жеңіс Құдайы!</a:t>
            </a:r>
          </a:p>
        </p:txBody>
      </p:sp>
    </p:spTree>
    <p:extLst>
      <p:ext uri="{BB962C8B-B14F-4D97-AF65-F5344CB8AC3E}">
        <p14:creationId xmlns:p14="http://schemas.microsoft.com/office/powerpoint/2010/main" val="276861465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69277" y="11930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12172" y="82696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Ешуаға Иерихонды жою үшін нені бұйырды?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Жеті күн бойы Иерихонға тас лақтыр.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Иерихон үшін жеті күн дұға ет.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Жеті күн бойы Иерихонды мадақтап ән айт.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Жеті күн бойы Иерихонның қабырғасында жүріңіз</a:t>
            </a:r>
          </a:p>
          <a:p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соңғы күні қатты айқайлаңыз.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7"/>
            <a:ext cx="8712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Жеті күн бойы Иерихонның қабырғасында жүріңіз</a:t>
            </a:r>
          </a:p>
          <a:p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соңғы күні қатты айқайлаңыз.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34" b="32585"/>
          <a:stretch>
            <a:fillRect/>
          </a:stretch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>
              <a:fillRect/>
            </a:stretch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41" r="66059"/>
            <a:stretch>
              <a:fillRect/>
            </a:stretch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9" b="32585"/>
          <a:stretch>
            <a:fillRect/>
          </a:stretch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ctr"/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>
            <a:off x="6103269" y="112603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6"/>
          <a:stretch>
            <a:fillRect/>
          </a:stretch>
        </p:blipFill>
        <p:spPr bwMode="auto">
          <a:xfrm flipH="1">
            <a:off x="2025112" y="90494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6414" y="191163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Жетінші рет діни қызметкерлер керней тартқанда, Ешуа халыққа былай деп бұйырды: «Айқайлаңдар, өйткені Жаратқан Ие сендерге қаланы берді!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xmlns:a="http://schemas.openxmlformats.org/drawingml/2006/main" algn="r"/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Джошуа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0354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6"/>
  <p:tag name="AS_OS" val="Microsoft Windows NT 10.0.20348.0"/>
  <p:tag name="AS_RELEASE_DATE" val="2021.05.14"/>
  <p:tag name="AS_TITLE" val="Aspose.Slides for .NET Standard 2.0"/>
  <p:tag name="AS_VERSION" val="21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4457</Words>
  <Application>Microsoft Office PowerPoint</Application>
  <PresentationFormat>화면 슬라이드 쇼(4:3)</PresentationFormat>
  <Paragraphs>460</Paragraphs>
  <Slides>165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맑은 고딕</vt:lpstr>
      <vt:lpstr>Arial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leo</dc:creator>
  <cp:lastModifiedBy>LG</cp:lastModifiedBy>
  <cp:revision>60</cp:revision>
  <dcterms:created xsi:type="dcterms:W3CDTF">2014-11-24T05:13:47Z</dcterms:created>
  <dcterms:modified xsi:type="dcterms:W3CDTF">2023-09-25T07:41:07Z</dcterms:modified>
</cp:coreProperties>
</file>